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835294-6357-BEA8-0E94-85A7F1F2E6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906B564-0173-1D99-3EAD-F11EB775BA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A136B1-BEFA-31A8-52E7-1D248F706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BA8F5-5090-4256-B042-9AFB3BD23377}" type="datetimeFigureOut">
              <a:rPr lang="cs-CZ" smtClean="0"/>
              <a:t>09.01.2024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F2CE4E-D911-9DEC-06A4-202AF6BAB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1AFC00-D13F-8DBF-D2DA-CB327D299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C2FC-D638-4448-8AC3-68A2563427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799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0C050C-9B4E-CCA7-39E5-C7BE9E0C4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530783A-0E2C-FAAC-7BA3-1F1DADE6C8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2F2CD9-A84D-B74E-96E5-C90931425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BA8F5-5090-4256-B042-9AFB3BD23377}" type="datetimeFigureOut">
              <a:rPr lang="cs-CZ" smtClean="0"/>
              <a:t>09.01.2024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906D42-66A8-E656-76F6-EA3EBD3D7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9743AE-556E-BFAA-41DC-30194354B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C2FC-D638-4448-8AC3-68A2563427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804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CB6C7D3-974F-AEF3-E74B-E1FA9FEEE0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FB9716B-EB05-1E2A-EDDF-7668EF5DCB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7050B9-A7B2-A876-D993-FBFD503CB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BA8F5-5090-4256-B042-9AFB3BD23377}" type="datetimeFigureOut">
              <a:rPr lang="cs-CZ" smtClean="0"/>
              <a:t>09.01.2024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5ACF17-ACA0-F4E4-EEB3-DF8B3CC13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724BC4-9866-4316-A294-4AB3F21AB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C2FC-D638-4448-8AC3-68A2563427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613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4A3E19-F5CD-CB7C-3869-EABBF319C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38C67E-2096-EAD9-B1C2-9C4AB0F47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C9BEEA-78D4-67F3-C5A3-F887A1F7A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BA8F5-5090-4256-B042-9AFB3BD23377}" type="datetimeFigureOut">
              <a:rPr lang="cs-CZ" smtClean="0"/>
              <a:t>09.01.2024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D573B2-A864-9ED3-8EB8-631FB8989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A5F4C7-3984-A155-0046-51CB0C50F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C2FC-D638-4448-8AC3-68A2563427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222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DB37EB-8CA5-5429-3289-39E09373A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0F941A-9A51-FEE9-2E64-1D0FB5668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2D1121-4BF1-C760-7019-BBF4D7E1B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BA8F5-5090-4256-B042-9AFB3BD23377}" type="datetimeFigureOut">
              <a:rPr lang="cs-CZ" smtClean="0"/>
              <a:t>09.01.2024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E3F258-9B15-4755-F681-23ED38A30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FA3D00-FC61-1E2B-EE71-3D4AADD64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C2FC-D638-4448-8AC3-68A2563427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6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DB50DD-EDEF-D997-FB5C-8CE77F8DD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CE5B27-0D76-E3AA-946B-175B6B61AA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DA5503-9074-E328-7460-BE3A10286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DC87D0-72CB-3304-01A0-E27352035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BA8F5-5090-4256-B042-9AFB3BD23377}" type="datetimeFigureOut">
              <a:rPr lang="cs-CZ" smtClean="0"/>
              <a:t>09.01.2024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4879759-FEB6-902E-8153-413D7FDF2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D93DFE8-43FE-7C57-4AC5-2256E4156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C2FC-D638-4448-8AC3-68A2563427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325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F7EE68-2753-AEEF-7651-9470D14B6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5993608-D10F-7916-2315-77331F619A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664054C-B69E-B525-877C-3FCA967023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737DFE2-060D-8961-788B-7305C73CFD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B416047-79A3-5632-9294-32E9847915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ED03B55-D86F-C7F0-C1B8-2955C19A1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BA8F5-5090-4256-B042-9AFB3BD23377}" type="datetimeFigureOut">
              <a:rPr lang="cs-CZ" smtClean="0"/>
              <a:t>09.01.2024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9901093-EB42-C40D-44C4-7F4C69FA0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2352D82-55EF-CB01-41AF-FDC05A6E6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C2FC-D638-4448-8AC3-68A2563427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109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A1219B-ED6C-BF1D-DB06-94472E190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25DEB5E-9C9D-54F9-8DCA-B0AD4751F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BA8F5-5090-4256-B042-9AFB3BD23377}" type="datetimeFigureOut">
              <a:rPr lang="cs-CZ" smtClean="0"/>
              <a:t>09.01.2024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4D082DE-7C9C-CB5D-7E85-DEC0AA483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8EC6BA9-0ECB-76C5-B0A6-C1056B6BD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C2FC-D638-4448-8AC3-68A2563427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384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2993DD1-892B-1153-2574-2E8C8477A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BA8F5-5090-4256-B042-9AFB3BD23377}" type="datetimeFigureOut">
              <a:rPr lang="cs-CZ" smtClean="0"/>
              <a:t>09.01.2024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12F6326-14B2-B036-CD82-89638B2DA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8B1EBBA-5DBD-784A-335B-498CC31CE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C2FC-D638-4448-8AC3-68A2563427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93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772FB2-72C9-1737-FB2E-15CB0760D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E24327-3DC1-C059-907B-1AAE9D15C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A652862-D0B8-9D0B-675E-53D67632E2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CE93894-E42B-084E-930B-415314DC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BA8F5-5090-4256-B042-9AFB3BD23377}" type="datetimeFigureOut">
              <a:rPr lang="cs-CZ" smtClean="0"/>
              <a:t>09.01.2024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26AAA4A-A179-EED6-D199-C09DF8A6C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1354EBB-64D2-0972-2BF5-195A76762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C2FC-D638-4448-8AC3-68A2563427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682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8C332F-3DAE-FD90-8967-8FF0A9A53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E2434C8-92A9-875F-EAF5-D94AF85F92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65B2D8E-F890-51CD-6EF0-21BD8FFD5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560BFD-AD46-BF11-2D32-2EEED01C2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BA8F5-5090-4256-B042-9AFB3BD23377}" type="datetimeFigureOut">
              <a:rPr lang="cs-CZ" smtClean="0"/>
              <a:t>09.01.2024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D71C18B-2E61-DD43-9554-BBBA3A235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3C47CF4-C330-9EF0-4F5D-17CA06539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C2FC-D638-4448-8AC3-68A2563427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017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A95E52A-AC98-26B9-F4C7-A291BDC23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BC3147F-7955-25F3-6DCC-EA8D9227A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144B63-3D02-1FE9-BFE1-EF8930DD96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BA8F5-5090-4256-B042-9AFB3BD23377}" type="datetimeFigureOut">
              <a:rPr lang="cs-CZ" smtClean="0"/>
              <a:t>09.01.2024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6D80C3-943E-6C02-1AB4-4D5E80DBFF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843AF8-065C-E640-8FCE-9524538E5C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6C2FC-D638-4448-8AC3-68A2563427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555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3A51165C-648A-BDE2-923D-E86F56CDA0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884" y="1826549"/>
            <a:ext cx="9914479" cy="1356478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9403C98E-3AD9-E4A2-E39F-7D26CFD1A4C6}"/>
              </a:ext>
            </a:extLst>
          </p:cNvPr>
          <p:cNvSpPr txBox="1"/>
          <p:nvPr/>
        </p:nvSpPr>
        <p:spPr>
          <a:xfrm>
            <a:off x="995885" y="1447526"/>
            <a:ext cx="4567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Po přihlášení do evidence vybrat volbu „Kluby“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593AACB-E6E5-802F-1635-C57788C79BD7}"/>
              </a:ext>
            </a:extLst>
          </p:cNvPr>
          <p:cNvSpPr txBox="1"/>
          <p:nvPr/>
        </p:nvSpPr>
        <p:spPr>
          <a:xfrm>
            <a:off x="995885" y="695325"/>
            <a:ext cx="99144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Objednání členských poplatků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C57414A-0A1C-107B-94FF-5AD2BBDA22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661" y="4110616"/>
            <a:ext cx="11392678" cy="1809463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99950FC1-CDD6-AB5E-3D05-67C0ECFF45D0}"/>
              </a:ext>
            </a:extLst>
          </p:cNvPr>
          <p:cNvSpPr txBox="1"/>
          <p:nvPr/>
        </p:nvSpPr>
        <p:spPr>
          <a:xfrm>
            <a:off x="399661" y="3583453"/>
            <a:ext cx="11453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Administrátor klubu vidí pouze svůj klub – kliknutím kamkoli do řádku klubu, nebo na ikonu vpravo se otevře detail klubu</a:t>
            </a:r>
          </a:p>
        </p:txBody>
      </p:sp>
    </p:spTree>
    <p:extLst>
      <p:ext uri="{BB962C8B-B14F-4D97-AF65-F5344CB8AC3E}">
        <p14:creationId xmlns:p14="http://schemas.microsoft.com/office/powerpoint/2010/main" val="1388988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1813E16B-65C3-7AC9-D4F9-05E9F3EBE9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287" y="860592"/>
            <a:ext cx="11401425" cy="1551881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952BB35C-913F-9DB2-CD07-65A6893D24A6}"/>
              </a:ext>
            </a:extLst>
          </p:cNvPr>
          <p:cNvSpPr txBox="1"/>
          <p:nvPr/>
        </p:nvSpPr>
        <p:spPr>
          <a:xfrm>
            <a:off x="395287" y="491260"/>
            <a:ext cx="755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Ve střední části obrazovky detailu klubu kliknout na záložku „Svazové poplatky“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A941EE2-52D7-EDF0-FB58-EC27DFB1FF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287" y="3809883"/>
            <a:ext cx="11401425" cy="2556857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8B7F2DFB-230D-010C-2DC5-96DB6C0F25AE}"/>
              </a:ext>
            </a:extLst>
          </p:cNvPr>
          <p:cNvSpPr txBox="1"/>
          <p:nvPr/>
        </p:nvSpPr>
        <p:spPr>
          <a:xfrm>
            <a:off x="395286" y="2863451"/>
            <a:ext cx="91212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Zobrazí se seznam zaplacených svazových poplatků, nová žádost se vytvoří kliknutím na tlačítko </a:t>
            </a:r>
          </a:p>
          <a:p>
            <a:r>
              <a:rPr lang="cs-CZ" dirty="0"/>
              <a:t>„Žádost o zaplacení svaz. poplatku“</a:t>
            </a:r>
          </a:p>
        </p:txBody>
      </p:sp>
    </p:spTree>
    <p:extLst>
      <p:ext uri="{BB962C8B-B14F-4D97-AF65-F5344CB8AC3E}">
        <p14:creationId xmlns:p14="http://schemas.microsoft.com/office/powerpoint/2010/main" val="301596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CBCF45D8-7AB0-7148-4644-6E783353987E}"/>
              </a:ext>
            </a:extLst>
          </p:cNvPr>
          <p:cNvSpPr txBox="1"/>
          <p:nvPr/>
        </p:nvSpPr>
        <p:spPr>
          <a:xfrm>
            <a:off x="774928" y="444101"/>
            <a:ext cx="106421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 nově otevřeném přehledu je nutné nejprve v pravém dolním rohu vybrat z rozbalovacího menu volbu „Vše“</a:t>
            </a:r>
          </a:p>
          <a:p>
            <a:r>
              <a:rPr lang="cs-CZ" dirty="0"/>
              <a:t>Jinak je přehled dělen na několik stránek, kdy při přechodu na další stránku dojde ke ztracení zaškrtnutých členů</a:t>
            </a:r>
          </a:p>
          <a:p>
            <a:r>
              <a:rPr lang="cs-CZ" dirty="0"/>
              <a:t>Z předchozí stránky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CCE9A5E-DDC2-7832-0266-31168DCA7E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8779" y="1628580"/>
            <a:ext cx="9586791" cy="449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078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47FBA16F-2ACD-5D23-CADE-EB4DDBD6F5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259" y="1763804"/>
            <a:ext cx="8058566" cy="4393838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071EA2F5-128A-13B8-E6A4-52E612E78640}"/>
              </a:ext>
            </a:extLst>
          </p:cNvPr>
          <p:cNvSpPr txBox="1"/>
          <p:nvPr/>
        </p:nvSpPr>
        <p:spPr>
          <a:xfrm>
            <a:off x="774928" y="373153"/>
            <a:ext cx="110120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Objednat licenční poplatek lze pouze u členů u kterých je v levém sloupci zaškrtávací pole</a:t>
            </a:r>
          </a:p>
          <a:p>
            <a:r>
              <a:rPr lang="cs-CZ" dirty="0"/>
              <a:t>Existence tohoto pole je podmíněna vyplněním všech povinných položek u člena</a:t>
            </a:r>
          </a:p>
          <a:p>
            <a:r>
              <a:rPr lang="cs-CZ" dirty="0"/>
              <a:t>Pokud tam pole není, je nutné provést editaci záznamu člena a doplnit chybějící údaje, po doplnění se lze vrátit zpět</a:t>
            </a:r>
          </a:p>
          <a:p>
            <a:r>
              <a:rPr lang="cs-CZ" dirty="0"/>
              <a:t>a znovu načíst žádost o zaplacení poplatků, viz. předchozí kroky. </a:t>
            </a:r>
          </a:p>
        </p:txBody>
      </p:sp>
    </p:spTree>
    <p:extLst>
      <p:ext uri="{BB962C8B-B14F-4D97-AF65-F5344CB8AC3E}">
        <p14:creationId xmlns:p14="http://schemas.microsoft.com/office/powerpoint/2010/main" val="2306799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67DB3D7F-33D8-0647-F5BB-709D8DDA96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981" y="1731462"/>
            <a:ext cx="9548687" cy="4214225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24697EA5-6BDC-618D-F2E4-9BDF73E8F80E}"/>
              </a:ext>
            </a:extLst>
          </p:cNvPr>
          <p:cNvSpPr txBox="1"/>
          <p:nvPr/>
        </p:nvSpPr>
        <p:spPr>
          <a:xfrm>
            <a:off x="666173" y="808132"/>
            <a:ext cx="110392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Pokud mají všichni členové, pro které se objednávají poplatky vyplněné povinné údaje a tím přístupné zaškrtávací</a:t>
            </a:r>
          </a:p>
          <a:p>
            <a:r>
              <a:rPr lang="cs-CZ" dirty="0"/>
              <a:t>pole v levém sloupci, lze si všechny takové členy vyfiltrovat volbou „ANO“ ve sloupci „Povinné položky“ a omezit tak </a:t>
            </a:r>
          </a:p>
          <a:p>
            <a:r>
              <a:rPr lang="cs-CZ" dirty="0"/>
              <a:t>tím zobrazený seznam</a:t>
            </a:r>
          </a:p>
        </p:txBody>
      </p:sp>
    </p:spTree>
    <p:extLst>
      <p:ext uri="{BB962C8B-B14F-4D97-AF65-F5344CB8AC3E}">
        <p14:creationId xmlns:p14="http://schemas.microsoft.com/office/powerpoint/2010/main" val="3543945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62F19A8A-6A94-87F4-AED1-50201FC11B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0350" y="2904004"/>
            <a:ext cx="8468137" cy="331951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EBEFF63-BD3C-96F4-1665-1352BEFA1F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5931" y="914238"/>
            <a:ext cx="9548687" cy="103641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78FFA29A-E925-C5F0-642B-922C88F58E54}"/>
              </a:ext>
            </a:extLst>
          </p:cNvPr>
          <p:cNvSpPr txBox="1"/>
          <p:nvPr/>
        </p:nvSpPr>
        <p:spPr>
          <a:xfrm>
            <a:off x="908008" y="415411"/>
            <a:ext cx="10375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Raději zkontrolujte, že máte v přehledu členů v pravém dolním rohu vybranou volbu zobrazení záznamů „Vše“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B5B168F-1169-6D2A-CBBA-67AF32AA310C}"/>
              </a:ext>
            </a:extLst>
          </p:cNvPr>
          <p:cNvSpPr txBox="1"/>
          <p:nvPr/>
        </p:nvSpPr>
        <p:spPr>
          <a:xfrm>
            <a:off x="1108033" y="2352197"/>
            <a:ext cx="9192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Vybrat členy lze hromadně zaškrtávacím polem v levém horním rohu, nebo jednotlivě po řádcích</a:t>
            </a:r>
          </a:p>
        </p:txBody>
      </p:sp>
    </p:spTree>
    <p:extLst>
      <p:ext uri="{BB962C8B-B14F-4D97-AF65-F5344CB8AC3E}">
        <p14:creationId xmlns:p14="http://schemas.microsoft.com/office/powerpoint/2010/main" val="2823114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D8B5C99D-D754-F4C4-CE85-4180C8942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1743" y="936473"/>
            <a:ext cx="7561357" cy="1976746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04DFE3E9-1300-2A4E-DE6B-DA4ED18A244E}"/>
              </a:ext>
            </a:extLst>
          </p:cNvPr>
          <p:cNvSpPr txBox="1"/>
          <p:nvPr/>
        </p:nvSpPr>
        <p:spPr>
          <a:xfrm>
            <a:off x="1056932" y="307500"/>
            <a:ext cx="97161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Po provedeném výběru členů, pro které se objednává poplatek se žádost dokončí kliknutím na tlačítko</a:t>
            </a:r>
          </a:p>
          <a:p>
            <a:r>
              <a:rPr lang="cs-CZ" dirty="0"/>
              <a:t>„Zažádat o zaplacení“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C7BA626-8CB5-A0FD-7E4C-657F727396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792" y="4154700"/>
            <a:ext cx="11392415" cy="2314997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CB77E746-D58C-9538-66DF-F8879425C63D}"/>
              </a:ext>
            </a:extLst>
          </p:cNvPr>
          <p:cNvSpPr txBox="1"/>
          <p:nvPr/>
        </p:nvSpPr>
        <p:spPr>
          <a:xfrm>
            <a:off x="399792" y="3153257"/>
            <a:ext cx="113924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Systém se vrátí na obrazovku detailu klubu s přehledem „Svazových poplatků“ nově vygenerovaná žádost má ve svém řádku možnost stáhnout proforma fakturu. Zároveň Vám systém zašle proforma fakturu na e-mail uvedený u administrátora klubu</a:t>
            </a:r>
          </a:p>
        </p:txBody>
      </p:sp>
    </p:spTree>
    <p:extLst>
      <p:ext uri="{BB962C8B-B14F-4D97-AF65-F5344CB8AC3E}">
        <p14:creationId xmlns:p14="http://schemas.microsoft.com/office/powerpoint/2010/main" val="9724512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306</Words>
  <Application>Microsoft Office PowerPoint</Application>
  <PresentationFormat>Širokoúhlá obrazovka</PresentationFormat>
  <Paragraphs>21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Bolemant Karol</dc:creator>
  <cp:lastModifiedBy>Bolemant Karol</cp:lastModifiedBy>
  <cp:revision>3</cp:revision>
  <dcterms:created xsi:type="dcterms:W3CDTF">2024-01-09T20:09:02Z</dcterms:created>
  <dcterms:modified xsi:type="dcterms:W3CDTF">2024-01-09T20:53:41Z</dcterms:modified>
</cp:coreProperties>
</file>